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r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r"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3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r" defTabSz="914400" rtl="1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23A5E1-0AC4-DD4F-A71C-26102DA27A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/>
              <a:t>مناهج البحث في الجفرافية الطبية 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6BA79BC-DCF4-CE4E-816D-1A5E9B062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73670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B00F5A-1585-6A4E-930C-5F6552747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تشمل على سبع مناهج اساسية وهي :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5E2DEA6-7E0B-BC40-BF85-E1C69FEB8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ar-SA"/>
              <a:t>منهج ايكولوجيا المرض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منهج الكارتوكرافية الطبية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منهج التحليلات الارتباطية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منهج انتشار المرض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منهج المحاكاة والنمذجة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منهج الرعاية الصحية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المنهج السلوكي </a:t>
            </a:r>
          </a:p>
          <a:p>
            <a:pPr marL="457200" indent="-457200">
              <a:buFont typeface="+mj-lt"/>
              <a:buAutoNum type="arabicPeriod"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774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099486-378F-A249-B821-AAAF8CDCB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بيانات الجغرافية الطبية :</a:t>
            </a:r>
            <a:br>
              <a:rPr lang="ar-SA"/>
            </a:b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D2DD2F3-5F06-0B4F-AFD1-F7F97B7D3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ar-SA"/>
              <a:t>بيانات توثيقية تشمل معلومات عن التشخيصات الطبية الاساسية والمرض والصحة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يحتاج الباحث في الجغرافية الطبية الى بيانات ترتبط بتفسير الظاهرة المرضية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تباين مصادر للمعلومات الصحية في نوعية ودرجة اكتمال البيانات</a:t>
            </a:r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30206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681AC4-C650-194D-9D23-3C6365B4C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ادوات التحليل الكمي في الجغرافية الطبية :</a:t>
            </a:r>
            <a:br>
              <a:rPr lang="ar-SA"/>
            </a:b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ABD653F-B96A-1E4F-A698-7BB60E48F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ar-SA"/>
              <a:t>مقايسس مؤشرات الصحة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معادلات خاصة في قياس ظواهر الصحة والمرض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المقايسس الاحصائية </a:t>
            </a:r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519682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D87B48-0F10-0A4E-B9AA-4A8DDF84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فروع الجغرافيا الطبية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234754D-6BF6-5D49-8F67-7DFE497D8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ar-SA"/>
              <a:t>جغرافية الامراض المتوطنة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جغرافية الامراض الوبائية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الجغرافية الطبية الحضرية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جغرافية الامراض الاقليمية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الايكولوجيا الطبية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جغرافية التسهيلات المرضية </a:t>
            </a:r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51908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ماديسون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5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ماديسون</vt:lpstr>
      <vt:lpstr>مناهج البحث في الجفرافية الطبية </vt:lpstr>
      <vt:lpstr>تشمل على سبع مناهج اساسية وهي :</vt:lpstr>
      <vt:lpstr>بيانات الجغرافية الطبية : </vt:lpstr>
      <vt:lpstr>ادوات التحليل الكمي في الجغرافية الطبية : </vt:lpstr>
      <vt:lpstr>فروع الجغرافيا الطبية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مناهج البحث في الجفرافية الطبية </dc:title>
  <dc:creator>مستخدم غير معروف</dc:creator>
  <cp:lastModifiedBy>مستخدم غير معروف</cp:lastModifiedBy>
  <cp:revision>1</cp:revision>
  <dcterms:created xsi:type="dcterms:W3CDTF">2019-10-12T19:41:15Z</dcterms:created>
  <dcterms:modified xsi:type="dcterms:W3CDTF">2019-10-12T19:57:44Z</dcterms:modified>
</cp:coreProperties>
</file>