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r">
              <a:defRPr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r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r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r">
              <a:defRPr sz="24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r"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2.pn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image" Target="../media/image3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r" defTabSz="914400" rtl="1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r" defTabSz="914400" rtl="1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r" defTabSz="914400" rtl="1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r" defTabSz="914400" rtl="1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r" defTabSz="914400" rtl="1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r" defTabSz="914400" rtl="1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r" defTabSz="914400" rtl="1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r" defTabSz="914400" rtl="1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r" defTabSz="914400" rtl="1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A23A5E1-0AC4-DD4F-A71C-26102DA27A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/>
              <a:t>مناهج البحث في الجفرافية الطبية </a:t>
            </a:r>
            <a:endParaRPr lang="ar-AE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D6BA79BC-DCF4-CE4E-816D-1A5E9B0624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736707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8B00F5A-1585-6A4E-930C-5F6552747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تشمل على سبع مناهج اساسية وهي :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5E2DEA6-7E0B-BC40-BF85-E1C69FEB8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ar-SA"/>
              <a:t>منهج ايكولوجيا المرض </a:t>
            </a:r>
          </a:p>
          <a:p>
            <a:pPr marL="457200" indent="-457200">
              <a:buFont typeface="+mj-lt"/>
              <a:buAutoNum type="arabicPeriod"/>
            </a:pPr>
            <a:r>
              <a:rPr lang="ar-SA"/>
              <a:t>منهج الكارتوكرافية الطبية </a:t>
            </a:r>
          </a:p>
          <a:p>
            <a:pPr marL="457200" indent="-457200">
              <a:buFont typeface="+mj-lt"/>
              <a:buAutoNum type="arabicPeriod"/>
            </a:pPr>
            <a:r>
              <a:rPr lang="ar-SA"/>
              <a:t>منهج التحليلات الارتباطية </a:t>
            </a:r>
          </a:p>
          <a:p>
            <a:pPr marL="457200" indent="-457200">
              <a:buFont typeface="+mj-lt"/>
              <a:buAutoNum type="arabicPeriod"/>
            </a:pPr>
            <a:r>
              <a:rPr lang="ar-SA"/>
              <a:t>منهج انتشار المرض </a:t>
            </a:r>
          </a:p>
          <a:p>
            <a:pPr marL="457200" indent="-457200">
              <a:buFont typeface="+mj-lt"/>
              <a:buAutoNum type="arabicPeriod"/>
            </a:pPr>
            <a:r>
              <a:rPr lang="ar-SA"/>
              <a:t>منهج المحاكاة والنمذجة </a:t>
            </a:r>
          </a:p>
          <a:p>
            <a:pPr marL="457200" indent="-457200">
              <a:buFont typeface="+mj-lt"/>
              <a:buAutoNum type="arabicPeriod"/>
            </a:pPr>
            <a:r>
              <a:rPr lang="ar-SA"/>
              <a:t>منهج الرعاية الصحية </a:t>
            </a:r>
          </a:p>
          <a:p>
            <a:pPr marL="457200" indent="-457200">
              <a:buFont typeface="+mj-lt"/>
              <a:buAutoNum type="arabicPeriod"/>
            </a:pPr>
            <a:r>
              <a:rPr lang="ar-SA"/>
              <a:t>المنهج السلوكي </a:t>
            </a:r>
          </a:p>
          <a:p>
            <a:pPr marL="457200" indent="-457200">
              <a:buFont typeface="+mj-lt"/>
              <a:buAutoNum type="arabicPeriod"/>
            </a:pP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07744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C099486-378F-A249-B821-AAAF8CDCB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بيانات الجغرافية الطبية :</a:t>
            </a:r>
            <a:br>
              <a:rPr lang="ar-SA"/>
            </a:b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D2DD2F3-5F06-0B4F-AFD1-F7F97B7D3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ar-SA"/>
              <a:t>بيانات توثيقية تشمل معلومات عن التشخيصات الطبية الاساسية والمرض والصحة </a:t>
            </a:r>
          </a:p>
          <a:p>
            <a:pPr marL="457200" indent="-457200">
              <a:buFont typeface="+mj-lt"/>
              <a:buAutoNum type="arabicPeriod"/>
            </a:pPr>
            <a:r>
              <a:rPr lang="ar-SA"/>
              <a:t>يحتاج الباحث في الجغرافية الطبية الى بيانات ترتبط بتفسير الظاهرة المرضية </a:t>
            </a:r>
          </a:p>
          <a:p>
            <a:pPr marL="457200" indent="-457200">
              <a:buFont typeface="+mj-lt"/>
              <a:buAutoNum type="arabicPeriod"/>
            </a:pPr>
            <a:r>
              <a:rPr lang="ar-SA"/>
              <a:t>تباين مصادر للمعلومات الصحية في نوعية ودرجة اكتمال البيانات</a:t>
            </a:r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302061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681AC4-C650-194D-9D23-3C6365B4C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ادوات التحليل الكمي في الجغرافية الطبية :</a:t>
            </a:r>
            <a:br>
              <a:rPr lang="ar-SA"/>
            </a:b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ABD653F-B96A-1E4F-A698-7BB60E48FD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ar-SA"/>
              <a:t>مقايسس مؤشرات الصحة </a:t>
            </a:r>
          </a:p>
          <a:p>
            <a:pPr marL="457200" indent="-457200">
              <a:buFont typeface="+mj-lt"/>
              <a:buAutoNum type="arabicPeriod"/>
            </a:pPr>
            <a:r>
              <a:rPr lang="ar-SA"/>
              <a:t>معادلات خاصة في قياس ظواهر الصحة والمرض </a:t>
            </a:r>
          </a:p>
          <a:p>
            <a:pPr marL="457200" indent="-457200">
              <a:buFont typeface="+mj-lt"/>
              <a:buAutoNum type="arabicPeriod"/>
            </a:pPr>
            <a:r>
              <a:rPr lang="ar-SA"/>
              <a:t>المقايسس الاحصائية </a:t>
            </a:r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519682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9D87B48-0F10-0A4E-B9AA-4A8DDF849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فروع الجغرافيا الطبية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234754D-6BF6-5D49-8F67-7DFE497D8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ar-SA"/>
              <a:t>جغرافية الامراض المتوطنة </a:t>
            </a:r>
          </a:p>
          <a:p>
            <a:pPr marL="457200" indent="-457200">
              <a:buFont typeface="+mj-lt"/>
              <a:buAutoNum type="arabicPeriod"/>
            </a:pPr>
            <a:r>
              <a:rPr lang="ar-SA"/>
              <a:t>جغرافية الامراض الوبائية </a:t>
            </a:r>
          </a:p>
          <a:p>
            <a:pPr marL="457200" indent="-457200">
              <a:buFont typeface="+mj-lt"/>
              <a:buAutoNum type="arabicPeriod"/>
            </a:pPr>
            <a:r>
              <a:rPr lang="ar-SA"/>
              <a:t>الجغرافية الطبية الحضرية </a:t>
            </a:r>
          </a:p>
          <a:p>
            <a:pPr marL="457200" indent="-457200">
              <a:buFont typeface="+mj-lt"/>
              <a:buAutoNum type="arabicPeriod"/>
            </a:pPr>
            <a:r>
              <a:rPr lang="ar-SA"/>
              <a:t>جغرافية الامراض الاقليمية </a:t>
            </a:r>
          </a:p>
          <a:p>
            <a:pPr marL="457200" indent="-457200">
              <a:buFont typeface="+mj-lt"/>
              <a:buAutoNum type="arabicPeriod"/>
            </a:pPr>
            <a:r>
              <a:rPr lang="ar-SA"/>
              <a:t>الايكولوجيا الطبية </a:t>
            </a:r>
          </a:p>
          <a:p>
            <a:pPr marL="457200" indent="-457200">
              <a:buFont typeface="+mj-lt"/>
              <a:buAutoNum type="arabicPeriod"/>
            </a:pPr>
            <a:r>
              <a:rPr lang="ar-SA"/>
              <a:t>جغرافية التسهيلات المرضية </a:t>
            </a:r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2519084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ماديسون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شاشة عريضة</PresentationFormat>
  <Slides>5</Slides>
  <Notes>0</Notes>
  <HiddenSlides>0</HiddenSlide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ماديسون</vt:lpstr>
      <vt:lpstr>مناهج البحث في الجفرافية الطبية </vt:lpstr>
      <vt:lpstr>تشمل على سبع مناهج اساسية وهي :</vt:lpstr>
      <vt:lpstr>بيانات الجغرافية الطبية : </vt:lpstr>
      <vt:lpstr>ادوات التحليل الكمي في الجغرافية الطبية : </vt:lpstr>
      <vt:lpstr>فروع الجغرافيا الطبية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مناهج البحث في الجفرافية الطبية </dc:title>
  <dc:creator>مستخدم غير معروف</dc:creator>
  <cp:lastModifiedBy>مستخدم غير معروف</cp:lastModifiedBy>
  <cp:revision>1</cp:revision>
  <dcterms:created xsi:type="dcterms:W3CDTF">2019-10-12T19:41:15Z</dcterms:created>
  <dcterms:modified xsi:type="dcterms:W3CDTF">2019-10-12T19:57:44Z</dcterms:modified>
</cp:coreProperties>
</file>